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7" r:id="rId3"/>
    <p:sldId id="989" r:id="rId4"/>
    <p:sldId id="995" r:id="rId5"/>
    <p:sldId id="997" r:id="rId6"/>
    <p:sldId id="999" r:id="rId7"/>
    <p:sldId id="1000" r:id="rId8"/>
    <p:sldId id="1001" r:id="rId9"/>
    <p:sldId id="1002" r:id="rId10"/>
    <p:sldId id="1009" r:id="rId11"/>
    <p:sldId id="1003" r:id="rId12"/>
    <p:sldId id="1006" r:id="rId13"/>
    <p:sldId id="1008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third man says, “The elephant is like a rope.”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fourth man says, “The elephant is like a fan.”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Each of them touches a 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of the elephant, so they have different ideas.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6086" y="1356266"/>
            <a:ext cx="8352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第三个男人摸大象觉得大象像一条绳子，故选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086" y="2492896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第四个男人摸大象觉得大象像一把扇子，故选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87494" y="8932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51753" y="20949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23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four blind men often talk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interesting things	B. elephants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animals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69535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four blind men know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elephants.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something	B. everything	C. nothing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09695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agrees to let the four blind men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 for	B. touch		C. draw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4652" y="1484784"/>
            <a:ext cx="514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8902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43341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 says the elephant is like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trunk.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first		B. second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third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1601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失明的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失聪的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 C.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空闲的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5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请给四个人配上合适的图片，完成第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05.jpg" descr="id:21474948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124148"/>
            <a:ext cx="2215463" cy="1146703"/>
          </a:xfrm>
          <a:prstGeom prst="rect">
            <a:avLst/>
          </a:prstGeom>
        </p:spPr>
      </p:pic>
      <p:pic>
        <p:nvPicPr>
          <p:cNvPr id="4" name="as106.jpg" descr="id:21474948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0081" y="1772816"/>
            <a:ext cx="2304256" cy="1423789"/>
          </a:xfrm>
          <a:prstGeom prst="rect">
            <a:avLst/>
          </a:prstGeom>
        </p:spPr>
      </p:pic>
      <p:pic>
        <p:nvPicPr>
          <p:cNvPr id="5" name="as107.jpg" descr="id:21474948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73728" y="1931094"/>
            <a:ext cx="2280624" cy="1245943"/>
          </a:xfrm>
          <a:prstGeom prst="rect">
            <a:avLst/>
          </a:prstGeom>
        </p:spPr>
      </p:pic>
      <p:pic>
        <p:nvPicPr>
          <p:cNvPr id="6" name="as108.jpg" descr="id:214749486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63743" y="2028575"/>
            <a:ext cx="2019134" cy="117797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5617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What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6"/>
          <a:stretch>
            <a:fillRect/>
          </a:stretch>
        </p:blipFill>
        <p:spPr>
          <a:xfrm>
            <a:off x="1431778" y="3672403"/>
            <a:ext cx="3584575" cy="5035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50590" y="4099500"/>
            <a:ext cx="56813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Seeing is believing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02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9829" y="999312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5154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z="24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en-US" altLang="zh-CN" sz="24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4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151861"/>
            <a:ext cx="10291106" cy="1448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5098" y="4077461"/>
            <a:ext cx="7727726" cy="226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dog has two big ears and four legs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fish has a small tail and two small eyes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parrot has two wings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It can talk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rabbit has short ears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cat is thin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It has a short tail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4913" y="362368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T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14892" y="3592687"/>
            <a:ext cx="37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F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49369" y="362368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T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5452" y="3587934"/>
            <a:ext cx="37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F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35935" y="3592687"/>
            <a:ext cx="37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F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根据首字母或中文提示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two long arms.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animal friend has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big nose.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together. Keep your legs straight.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But they can run fast.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 has two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can fly high.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4846" y="1492533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70544" y="1506632"/>
            <a:ext cx="562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ail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84090" y="2140605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outh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48702" y="2780928"/>
            <a:ext cx="74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feet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46734" y="3413502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07048" y="3413502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02918" y="400506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365973"/>
            <a:ext cx="11305256" cy="720080"/>
          </a:xfrm>
          <a:prstGeom prst="rect">
            <a:avLst/>
          </a:prstGeom>
        </p:spPr>
      </p:pic>
      <p:pic>
        <p:nvPicPr>
          <p:cNvPr id="3" name="BS02.eps" descr="id:21474948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80728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390" y="169226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从方框中选择合适的内容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body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 tail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and jump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 and white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 are our friends. They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see two zebras in the zoo. They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47134" y="3022466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run and jump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5206" y="3717032"/>
            <a:ext cx="2621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black and white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15722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have big ears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beautiful bird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two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flies very well.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—Your dog has a very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—Yes, its tail is short and cute.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0520" y="4222111"/>
            <a:ext cx="1731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big bodies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27254" y="4826966"/>
            <a:ext cx="2002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green wings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2998" y="5531548"/>
            <a:ext cx="1571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short tail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1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parrot has a big mouth, and it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495935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runs	B. talk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fly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752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two apples.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red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green.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  <a:tab pos="72809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A. One;another             B. One;other			C. One;the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65679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has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friend. It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rabbit.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a;an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B.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an;a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a;a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354074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rabbits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ears and short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  <a:tab pos="68319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have;tails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B.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has;tail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has;tails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2057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278519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15682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9630" y="54452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98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按要求完成下列句子或对话。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some red flowers.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rabbit can run and jump.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rabbit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6937" y="2060848"/>
            <a:ext cx="3179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Do      you </a:t>
            </a:r>
            <a:r>
              <a:rPr lang="en-US" altLang="zh-CN" dirty="0"/>
              <a:t>have any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81952" y="2146955"/>
            <a:ext cx="1005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70143" y="3402087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can’t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59265" y="3429000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66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many toy rabbits.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toy rabbits.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Hai’s animal friend can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and 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Hai’s animal friend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have any apples or oranges.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5850" y="1484784"/>
            <a:ext cx="70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2357" y="2773179"/>
            <a:ext cx="1762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can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51190" y="2780928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21645" y="407707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62958" y="406157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S03.eps" descr="id:21474948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641" y="1268760"/>
            <a:ext cx="10012045" cy="70866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72390" y="2036246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four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men. They often get together and talk about interesting things. Now they are sitting under a big tree and talking about elephants. They don’t know anything about an elephant. They want to know more about it very much.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109562" y="2053566"/>
            <a:ext cx="3326735" cy="57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2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At this time, a man shows up with an elephant. The four blind men want to touch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 and the man agrees. They are very happy.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first man says, “The elephant is like a carrot.”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 man says, “The elephant is like a trunk.”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6574" y="2736503"/>
            <a:ext cx="9001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第一个男人摸大象觉得大象像一根胡萝卜，故选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988221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第二个男人摸大象觉得大象像一个柱子，故选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59502" y="214060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19542" y="34674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5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344</Words>
  <Application>Microsoft Office PowerPoint</Application>
  <PresentationFormat>自定义</PresentationFormat>
  <Paragraphs>117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2025-05-27T10:01:31Z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